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4" r:id="rId6"/>
    <p:sldId id="262" r:id="rId7"/>
    <p:sldId id="2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372EB-58F1-4069-ABFC-3C33997CD23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9FF36-4C3E-401B-B0F2-D34FD336E9A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7659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7748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8532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1641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0702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5984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11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981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294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635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515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36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58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549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978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276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944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988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131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Moving On, Reaching Out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0212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170859"/>
            <a:ext cx="8458200" cy="385645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The time has come to say good-bye,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How the years have slipped away.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It seems like only yesterday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That we started on our journey in this place.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Sharing laughter, love and tears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In good times and in bad.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just can’t help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but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feel a little sad.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Moving On, Reaching Out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7973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1642127"/>
            <a:ext cx="8534400" cy="3573747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We’re moving on, reaching out,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We’re </a:t>
            </a:r>
            <a:r>
              <a:rPr lang="en-AU" b="1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gonna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fly up to the stars.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 time has come to make a bold new start.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We’re moving on, reaching out,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Setting sail for new horizons.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But wherever we go, we’ll always hold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These memories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d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eep in our hearts.</a:t>
            </a:r>
          </a:p>
        </p:txBody>
      </p:sp>
    </p:spTree>
    <p:extLst>
      <p:ext uri="{BB962C8B-B14F-4D97-AF65-F5344CB8AC3E}">
        <p14:creationId xmlns:p14="http://schemas.microsoft.com/office/powerpoint/2010/main" val="40609028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576746"/>
            <a:ext cx="8534400" cy="370450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thank God for such great gifts,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All the treasures in our hearts.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We’ve 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heard 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Good News of Jesus Christ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To lead us on the way and light the path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We’ve been guided to this moment,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Together you and me.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thank all you who helped us on our journey.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73806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1642127"/>
            <a:ext cx="8534400" cy="3573747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We’re moving on, reaching out,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We’re </a:t>
            </a:r>
            <a:r>
              <a:rPr lang="en-AU" b="1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gonna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fly up to the stars.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 time has come to make a bold new start.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We’re moving on, reaching out,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Setting sail for new horizons.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But wherever we go, we’ll always hold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These memories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d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eep in our hearts.</a:t>
            </a:r>
          </a:p>
        </p:txBody>
      </p:sp>
    </p:spTree>
    <p:extLst>
      <p:ext uri="{BB962C8B-B14F-4D97-AF65-F5344CB8AC3E}">
        <p14:creationId xmlns:p14="http://schemas.microsoft.com/office/powerpoint/2010/main" val="622076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717183" y="2110414"/>
            <a:ext cx="8757634" cy="26371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As the seasons roll by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And we’re scaling new heights,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You know that we’ll treasure these times.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As we’re soaring new skies,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We’ll know deep inside this is where we learned how to fly.</a:t>
            </a:r>
            <a:endParaRPr lang="en-US" i="1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i="1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80612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277127"/>
            <a:ext cx="8534400" cy="3573747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We’re moving on, reaching out,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We’re </a:t>
            </a:r>
            <a:r>
              <a:rPr lang="en-AU" b="1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gonna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fly up to the stars.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 time has come to make a bold new start.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We’re moving on, reaching out,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Setting sail for new horizons.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But wherever we go, we’ll always hold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These memories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d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eep in our hearts.</a:t>
            </a: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Moving On, Reaching Out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50219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329</Words>
  <Application>Microsoft Office PowerPoint</Application>
  <PresentationFormat>Widescreen</PresentationFormat>
  <Paragraphs>49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2016-01-28T03:58:32Z</dcterms:created>
  <dcterms:modified xsi:type="dcterms:W3CDTF">2016-02-04T06:47:55Z</dcterms:modified>
</cp:coreProperties>
</file>